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2" r:id="rId6"/>
    <p:sldId id="261" r:id="rId7"/>
    <p:sldId id="264" r:id="rId8"/>
    <p:sldId id="268" r:id="rId9"/>
    <p:sldId id="265" r:id="rId10"/>
    <p:sldId id="267" r:id="rId11"/>
    <p:sldId id="266" r:id="rId12"/>
    <p:sldId id="269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83" r:id="rId21"/>
    <p:sldId id="290" r:id="rId22"/>
    <p:sldId id="289" r:id="rId23"/>
    <p:sldId id="288" r:id="rId24"/>
    <p:sldId id="287" r:id="rId25"/>
    <p:sldId id="286" r:id="rId26"/>
    <p:sldId id="295" r:id="rId27"/>
    <p:sldId id="285" r:id="rId28"/>
    <p:sldId id="294" r:id="rId29"/>
    <p:sldId id="293" r:id="rId30"/>
    <p:sldId id="292" r:id="rId31"/>
    <p:sldId id="291" r:id="rId32"/>
    <p:sldId id="284" r:id="rId33"/>
    <p:sldId id="300" r:id="rId34"/>
    <p:sldId id="296" r:id="rId35"/>
    <p:sldId id="299" r:id="rId36"/>
    <p:sldId id="298" r:id="rId37"/>
    <p:sldId id="297" r:id="rId38"/>
    <p:sldId id="301" r:id="rId39"/>
    <p:sldId id="310" r:id="rId40"/>
    <p:sldId id="309" r:id="rId41"/>
    <p:sldId id="308" r:id="rId42"/>
    <p:sldId id="307" r:id="rId43"/>
    <p:sldId id="325" r:id="rId44"/>
    <p:sldId id="306" r:id="rId45"/>
    <p:sldId id="305" r:id="rId46"/>
    <p:sldId id="314" r:id="rId47"/>
    <p:sldId id="313" r:id="rId48"/>
    <p:sldId id="304" r:id="rId49"/>
    <p:sldId id="312" r:id="rId50"/>
    <p:sldId id="319" r:id="rId51"/>
    <p:sldId id="318" r:id="rId52"/>
    <p:sldId id="317" r:id="rId53"/>
    <p:sldId id="316" r:id="rId54"/>
    <p:sldId id="315" r:id="rId55"/>
    <p:sldId id="311" r:id="rId56"/>
    <p:sldId id="303" r:id="rId57"/>
    <p:sldId id="302" r:id="rId58"/>
    <p:sldId id="320" r:id="rId59"/>
    <p:sldId id="321" r:id="rId60"/>
    <p:sldId id="323" r:id="rId61"/>
    <p:sldId id="326" r:id="rId62"/>
    <p:sldId id="324" r:id="rId6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44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99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15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62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05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01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14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12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0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97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E04EA-A899-4C36-9D87-5C9B7344C59F}" type="datetimeFigureOut">
              <a:rPr lang="tr-TR" smtClean="0"/>
              <a:t>05.04.2022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636E5-611E-4C2C-832D-FFA5E4FE1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4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92687" y="92053"/>
            <a:ext cx="9144000" cy="2387600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POLATLI AĞIZ VE DİŞ SAĞLIĞI MERKEZİ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92686" y="2676698"/>
            <a:ext cx="9075313" cy="2581102"/>
          </a:xfrm>
        </p:spPr>
        <p:txBody>
          <a:bodyPr>
            <a:noAutofit/>
          </a:bodyPr>
          <a:lstStyle/>
          <a:p>
            <a:r>
              <a:rPr lang="tr-TR" sz="6600" b="1" dirty="0"/>
              <a:t>İSTENMEYEN OLAY BİLDİRİMİ VE RENKLİ KODLAR</a:t>
            </a:r>
          </a:p>
        </p:txBody>
      </p:sp>
    </p:spTree>
    <p:extLst>
      <p:ext uri="{BB962C8B-B14F-4D97-AF65-F5344CB8AC3E}">
        <p14:creationId xmlns:p14="http://schemas.microsoft.com/office/powerpoint/2010/main" val="192667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yonetim.ism.gov.tr/DersGorsel/d6ec793d-da14-4026-984f-efc6552ef3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3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29541" y="1547652"/>
            <a:ext cx="10257905" cy="228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İSTENMEYEN OLAY: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İstenmeyen olay bildirimini birkaç şekilde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yapabiliyoruz.çalışan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öneri dilek kutusunun yanında istenmeyen olay bildirim formları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mevcuttur.orda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doldurup kutuya atıyoruz.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Yada kurumsal web sitesinde formlar kısmından dolduruyoruz. </a:t>
            </a: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https://polatliadsm.saglik.gov.tr/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Eğer bildirimde gizlilik kriterim yok ise direk kaliteden form isteyip kalite birimine teslim ediyorum.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bize en kolayı dilek öneri kutusundan formlara ulaşıp orda doldurup kutuya atmak.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3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yonetim.ism.gov.tr/DersGorsel/8cd325bc-b018-4180-a0ca-f3008c4c52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2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yonetim.ism.gov.tr/DersGorsel/f6602b79-c72e-416c-a15f-09430bc705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9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onetim.ism.gov.tr/DersGorsel/38160d44-00a1-4e2c-9345-adb553e455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6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yonetim.ism.gov.tr/DersGorsel/c27e3958-9855-4ad2-9580-8f96ee8e3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yonetim.ism.gov.tr/DersGorsel/08a16b63-7223-4c53-8014-acdd7e0a13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1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yonetim.ism.gov.tr/DersGorsel/680edd77-f957-4085-8959-15609ac5cc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5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yonetim.ism.gov.tr/DersGorsel/fd63bf7e-a032-4623-8ac3-1ad09a43b6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6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yonetim.ism.gov.tr/DersGorsel/84c0960e-f60b-4c93-aec0-8bb92bb706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0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onetim.ism.gov.tr/DersGorsel/556d9d4d-535e-46e3-b2c7-0288889663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8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yonetim.ism.gov.tr/DersGorsel/dab9e6cd-fe07-4a0e-bd9d-ef767ddfb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9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yonetim.ism.gov.tr/DersGorsel/6266a3c3-8055-4420-afea-e6b916e933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3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yonetim.ism.gov.tr/DersGorsel/348bb5a2-bb37-4347-8b2a-7c21e094b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yonetim.ism.gov.tr/DersGorsel/03b00ff2-f63d-488d-9b8b-1d9dab2736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4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yonetim.ism.gov.tr/DersGorsel/5b95fbb1-db19-4ddc-b07b-87d0e3b1cf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0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yonetim.ism.gov.tr/DersGorsel/a46a0a2b-720a-4461-9f5a-e1f3bc7525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6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yonetim.ism.gov.tr/DersGorsel/61ffb456-167f-42ee-a5f1-c956690d1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76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yonetim.ism.gov.tr/DersGorsel/93f6abb8-9905-4bf1-936c-aecd3af32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72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yonetim.ism.gov.tr/DersGorsel/c96ca330-7fae-435f-86e5-22c25afde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05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yonetim.ism.gov.tr/DersGorsel/e173c8d3-0667-4ee2-88e6-0e530b0079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yonetim.ism.gov.tr/DersGorsel/fd0a0431-3943-47d1-891f-b7eae779cd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64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yonetim.ism.gov.tr/DersGorsel/2c50ffd9-c82b-4fe7-8f13-bbecad19a5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96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yonetim.ism.gov.tr/DersGorsel/9bc9e794-3adb-44a8-9de9-51fb94467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27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yonetim.ism.gov.tr/DersGorsel/abc8128c-1447-4876-b206-029ad0896c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9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yonetim.ism.gov.tr/DersGorsel/a17893ed-df1d-45bd-9d6e-fc1a8ff3a6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73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yonetim.ism.gov.tr/DersGorsel/0d716872-cc59-47c5-9edd-dd9b40143c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63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yonetim.ism.gov.tr/DersGorsel/300c6e4f-e9cd-4fae-baee-d4a4aabdd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34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yonetim.ism.gov.tr/DersGorsel/5272f365-3110-4424-aa6f-68e5442749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53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yonetim.ism.gov.tr/DersGorsel/9ef9b987-1b22-416e-bd25-d2ae7f837b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37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yonetim.ism.gov.tr/DersGorsel/cadca562-9c4f-4a2e-bdc7-9160a856fe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76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yonetim.ism.gov.tr/DersGorsel/803f5aee-ca1f-4baa-98ff-8d0e2c31c7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yonetim.ism.gov.tr/DersGorsel/de473125-4ce7-4aa4-b6ed-1b9062477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01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yonetim.ism.gov.tr/DersGorsel/a79d68b9-90a6-4848-b6a3-8c017c752c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09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yonetim.ism.gov.tr/DersGorsel/05efefb3-f841-4135-8b0d-e6dd22a1ac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67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9124" y="2343955"/>
            <a:ext cx="10515600" cy="1664729"/>
          </a:xfrm>
        </p:spPr>
        <p:txBody>
          <a:bodyPr>
            <a:normAutofit/>
          </a:bodyPr>
          <a:lstStyle/>
          <a:p>
            <a:pPr algn="ctr"/>
            <a:r>
              <a:rPr lang="tr-T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BEYAZ KOD</a:t>
            </a:r>
          </a:p>
        </p:txBody>
      </p:sp>
    </p:spTree>
    <p:extLst>
      <p:ext uri="{BB962C8B-B14F-4D97-AF65-F5344CB8AC3E}">
        <p14:creationId xmlns:p14="http://schemas.microsoft.com/office/powerpoint/2010/main" val="3866592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yonetim.ism.gov.tr/DersGorsel/9375778f-6f96-48c6-bfaf-8d70cac976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58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yonetim.ism.gov.tr/DersGorsel/aabc165e-7775-458d-852a-99c151872c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7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yonetim.ism.gov.tr/DersGorsel/55ba7e7a-194c-43e1-a019-32008ec2cf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97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yonetim.ism.gov.tr/DersGorsel/fb5fc55f-b812-44b5-a834-91764421ab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65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yonetim.ism.gov.tr/DersGorsel/6d159862-e086-4c4f-bd8c-11f3fb7df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34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yonetim.ism.gov.tr/DersGorsel/fb477666-cc94-49d5-a0c3-62f4d4c921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47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yonetim.ism.gov.tr/DersGorsel/ebcdbade-b82f-489f-afac-e6347894e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9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yonetim.ism.gov.tr/DersGorsel/8e4224a5-621f-477f-87cd-df02df35b0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21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yonetim.ism.gov.tr/DersGorsel/696ab09b-4149-4fa5-b4fb-029c5bd26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42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yonetim.ism.gov.tr/DersGorsel/26299f64-d44f-4e45-8809-18ce2b072e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83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yonetim.ism.gov.tr/DersGorsel/cf00da8f-9379-4f2e-ada5-e66ca4f4cd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5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yonetim.ism.gov.tr/DersGorsel/3f528335-68cf-4a9e-b371-7bff5e4b59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331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yonetim.ism.gov.tr/DersGorsel/bac6f2b0-e5b1-4f99-8b47-8e4b4c170f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2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yonetim.ism.gov.tr/DersGorsel/1e5438d9-c735-46fd-87b3-b376df46b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202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yonetim.ism.gov.tr/DersGorsel/6e133995-2658-422c-ad1b-9984157afc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359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yonetim.ism.gov.tr/DersGorsel/507681b9-2554-4973-9295-f5f99b4d6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21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s://yonetim.ism.gov.tr/DersGorsel/72c2cd9f-5d75-4a3d-9f6f-301c088b7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23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yonetim.ism.gov.tr/DersGorsel/2945ba4e-b49a-4391-b0fe-9a7eea2ae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8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yonetim.ism.gov.tr/DersGorsel/be88bc67-15b2-42df-849c-ed7d9421b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865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yonetim.ism.gov.tr/DersGorsel/541bfc3b-00dc-4830-a096-c5d57e8b95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693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653825" y="14166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89212" y="2065418"/>
            <a:ext cx="1046181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3200" b="1" dirty="0"/>
              <a:t>TÜM KODLAR DA EKİPTE OLAN HERHANGİ </a:t>
            </a:r>
          </a:p>
          <a:p>
            <a:r>
              <a:rPr lang="tr-TR" sz="3200" b="1" dirty="0"/>
              <a:t>BİRİ TARAFINDAN İŞLEMLERİN BİTİMİNE TAKİBEN </a:t>
            </a:r>
          </a:p>
          <a:p>
            <a:r>
              <a:rPr lang="tr-TR" sz="3200" b="1" dirty="0"/>
              <a:t>BİLDİRİM FORMU DOLDURULMASI GEREKMEKTEDİR.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4008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00010" y="772733"/>
            <a:ext cx="8822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/>
              <a:t>EĞİTİME KATILDIĞINIZ İÇİN TEŞEKKÜR EDERİZ</a:t>
            </a:r>
          </a:p>
          <a:p>
            <a:pPr algn="ctr"/>
            <a:r>
              <a:rPr lang="tr-TR" sz="8000" b="1" dirty="0"/>
              <a:t> </a:t>
            </a:r>
            <a:r>
              <a:rPr lang="tr-TR" sz="4800" b="1" dirty="0">
                <a:solidFill>
                  <a:srgbClr val="FF0000"/>
                </a:solidFill>
              </a:rPr>
              <a:t>POLATLI ADSM</a:t>
            </a:r>
          </a:p>
        </p:txBody>
      </p:sp>
    </p:spTree>
    <p:extLst>
      <p:ext uri="{BB962C8B-B14F-4D97-AF65-F5344CB8AC3E}">
        <p14:creationId xmlns:p14="http://schemas.microsoft.com/office/powerpoint/2010/main" val="426870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yonetim.ism.gov.tr/DersGorsel/60a10483-40ee-493d-af8c-49f58f4a92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5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yonetim.ism.gov.tr/DersGorsel/e262c6a2-be05-43a6-81bd-6089a07e57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3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yonetim.ism.gov.tr/DersGorsel/21e9ae61-2f1f-4008-9c74-9d32666a4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4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400</TotalTime>
  <Words>112</Words>
  <Application>Microsoft Office PowerPoint</Application>
  <PresentationFormat>Geniş ekran</PresentationFormat>
  <Paragraphs>13</Paragraphs>
  <Slides>62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Teması</vt:lpstr>
      <vt:lpstr>POLATLI AĞIZ VE DİŞ SAĞLIĞI MERKEZİ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BEYAZ KOD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İZMİR MENEMEN AĞIZ VE DİŞ SAĞLIĞI MERKEZİ</dc:title>
  <dc:creator>Azize Korkmaz</dc:creator>
  <cp:lastModifiedBy>Administrator</cp:lastModifiedBy>
  <cp:revision>16</cp:revision>
  <dcterms:created xsi:type="dcterms:W3CDTF">2021-04-21T05:38:04Z</dcterms:created>
  <dcterms:modified xsi:type="dcterms:W3CDTF">2022-04-05T05:49:02Z</dcterms:modified>
</cp:coreProperties>
</file>